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04950-652E-4AD7-A213-5B0DF9C30DF0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AAE-5548-4AB5-80D1-B8E7F55519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04950-652E-4AD7-A213-5B0DF9C30DF0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AAE-5548-4AB5-80D1-B8E7F55519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04950-652E-4AD7-A213-5B0DF9C30DF0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AAE-5548-4AB5-80D1-B8E7F55519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04950-652E-4AD7-A213-5B0DF9C30DF0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AAE-5548-4AB5-80D1-B8E7F55519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04950-652E-4AD7-A213-5B0DF9C30DF0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AAE-5548-4AB5-80D1-B8E7F55519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04950-652E-4AD7-A213-5B0DF9C30DF0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AAE-5548-4AB5-80D1-B8E7F55519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04950-652E-4AD7-A213-5B0DF9C30DF0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AAE-5548-4AB5-80D1-B8E7F55519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04950-652E-4AD7-A213-5B0DF9C30DF0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AAE-5548-4AB5-80D1-B8E7F55519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04950-652E-4AD7-A213-5B0DF9C30DF0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AAE-5548-4AB5-80D1-B8E7F55519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04950-652E-4AD7-A213-5B0DF9C30DF0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AAE-5548-4AB5-80D1-B8E7F55519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04950-652E-4AD7-A213-5B0DF9C30DF0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AAE-5548-4AB5-80D1-B8E7F55519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F04950-652E-4AD7-A213-5B0DF9C30DF0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85FAAE-5548-4AB5-80D1-B8E7F555199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bokeh.jpg Rainy Bokeh image by kittycatpinky"/>
          <p:cNvPicPr>
            <a:picLocks noChangeAspect="1" noChangeArrowheads="1"/>
          </p:cNvPicPr>
          <p:nvPr/>
        </p:nvPicPr>
        <p:blipFill>
          <a:blip r:embed="rId2" cstate="print">
            <a:lum bright="-10000"/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>
                <a:solidFill>
                  <a:schemeClr val="bg1"/>
                </a:solidFill>
                <a:latin typeface="Blackadder ITC" pitchFamily="82" charset="0"/>
              </a:rPr>
              <a:t>Albanians</a:t>
            </a:r>
            <a:endParaRPr lang="en-US" sz="9600" dirty="0">
              <a:solidFill>
                <a:schemeClr val="bg1"/>
              </a:solidFill>
              <a:latin typeface="Blackadder ITC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Tucker, Brandon, Mandy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bokeh.jpg Rainy Bokeh image by kittycatpinky"/>
          <p:cNvPicPr>
            <a:picLocks noChangeAspect="1" noChangeArrowheads="1"/>
          </p:cNvPicPr>
          <p:nvPr/>
        </p:nvPicPr>
        <p:blipFill>
          <a:blip r:embed="rId2" cstate="print">
            <a:lum bright="-10000"/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chemeClr val="bg1"/>
                </a:solidFill>
                <a:latin typeface="Blackadder ITC" pitchFamily="82" charset="0"/>
              </a:rPr>
              <a:t>Where did the people come from?</a:t>
            </a:r>
            <a:endParaRPr lang="en-US" sz="5400" dirty="0">
              <a:solidFill>
                <a:schemeClr val="bg1"/>
              </a:solidFill>
              <a:latin typeface="Blackadder IT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400" dirty="0" smtClean="0">
                <a:solidFill>
                  <a:schemeClr val="bg1"/>
                </a:solidFill>
              </a:rPr>
              <a:t>The Albanians came from South East Europe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bokeh.jpg Rainy Bokeh image by kittycatpinky"/>
          <p:cNvPicPr>
            <a:picLocks noChangeAspect="1" noChangeArrowheads="1"/>
          </p:cNvPicPr>
          <p:nvPr/>
        </p:nvPicPr>
        <p:blipFill>
          <a:blip r:embed="rId2" cstate="print">
            <a:lum bright="-14000"/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>
                <a:solidFill>
                  <a:schemeClr val="bg1"/>
                </a:solidFill>
                <a:latin typeface="Blackadder ITC" pitchFamily="82" charset="0"/>
              </a:rPr>
              <a:t>Who were they ruled by?</a:t>
            </a:r>
            <a:endParaRPr lang="en-US" sz="6600" dirty="0">
              <a:solidFill>
                <a:schemeClr val="bg1"/>
              </a:solidFill>
              <a:latin typeface="Blackadder IT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They were ruled by the three Albanian ottoman </a:t>
            </a:r>
            <a:r>
              <a:rPr lang="en-US" sz="4400" dirty="0" err="1" smtClean="0">
                <a:solidFill>
                  <a:schemeClr val="bg1"/>
                </a:solidFill>
              </a:rPr>
              <a:t>pashalkes</a:t>
            </a:r>
            <a:r>
              <a:rPr lang="en-US" sz="4400" dirty="0" smtClean="0">
                <a:solidFill>
                  <a:schemeClr val="bg1"/>
                </a:solidFill>
              </a:rPr>
              <a:t> from 1760-1831.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bokeh.jpg Rainy Bokeh image by kittycatpinky"/>
          <p:cNvPicPr>
            <a:picLocks noChangeAspect="1" noChangeArrowheads="1"/>
          </p:cNvPicPr>
          <p:nvPr/>
        </p:nvPicPr>
        <p:blipFill>
          <a:blip r:embed="rId2" cstate="print">
            <a:lum bright="-10000"/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chemeClr val="bg1"/>
                </a:solidFill>
                <a:latin typeface="Blackadder ITC" pitchFamily="82" charset="0"/>
              </a:rPr>
              <a:t>How did this influence the group?</a:t>
            </a:r>
            <a:endParaRPr lang="en-US" sz="5400" dirty="0">
              <a:solidFill>
                <a:schemeClr val="bg1"/>
              </a:solidFill>
              <a:latin typeface="Blackadder IT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err="1" smtClean="0">
                <a:solidFill>
                  <a:schemeClr val="bg1"/>
                </a:solidFill>
              </a:rPr>
              <a:t>Enuer</a:t>
            </a:r>
            <a:r>
              <a:rPr lang="en-US" sz="4400" dirty="0" smtClean="0">
                <a:solidFill>
                  <a:schemeClr val="bg1"/>
                </a:solidFill>
              </a:rPr>
              <a:t> Hoyas founder of Albanian communist party in 1941 and worked to pull all religion from government. The priest were banned and people didn’t like this at all.   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bokeh.jpg Rainy Bokeh image by kittycatpinky"/>
          <p:cNvPicPr>
            <a:picLocks noChangeAspect="1" noChangeArrowheads="1"/>
          </p:cNvPicPr>
          <p:nvPr/>
        </p:nvPicPr>
        <p:blipFill>
          <a:blip r:embed="rId2" cstate="print">
            <a:lum bright="-10000"/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>
                <a:solidFill>
                  <a:schemeClr val="bg1"/>
                </a:solidFill>
                <a:latin typeface="Blackadder ITC" pitchFamily="82" charset="0"/>
              </a:rPr>
              <a:t>What conflicts were they involved in before the break-up?</a:t>
            </a:r>
            <a:endParaRPr lang="en-US" sz="5400" dirty="0">
              <a:solidFill>
                <a:schemeClr val="bg1"/>
              </a:solidFill>
              <a:latin typeface="Blackadder IT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chemeClr val="bg1"/>
                </a:solidFill>
              </a:rPr>
              <a:t>The first Balkan war (1912) declared independence.</a:t>
            </a:r>
            <a:endParaRPr lang="en-US" sz="5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bokeh.jpg Rainy Bokeh image by kittycatpinky"/>
          <p:cNvPicPr>
            <a:picLocks noChangeAspect="1" noChangeArrowheads="1"/>
          </p:cNvPicPr>
          <p:nvPr/>
        </p:nvPicPr>
        <p:blipFill>
          <a:blip r:embed="rId2" cstate="print">
            <a:lum bright="-10000"/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6000" dirty="0" smtClean="0">
                <a:solidFill>
                  <a:schemeClr val="bg1"/>
                </a:solidFill>
                <a:latin typeface="Blackadder ITC" pitchFamily="82" charset="0"/>
              </a:rPr>
              <a:t>What religion do they practice?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bg1"/>
                </a:solidFill>
              </a:rPr>
              <a:t>70% of the Albanians practice Islam, 20% practice Albanian orthodox and the rest are catholic.</a:t>
            </a:r>
            <a:endParaRPr lang="en-US" sz="4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bokeh.jpg Rainy Bokeh image by kittycatpinky"/>
          <p:cNvPicPr>
            <a:picLocks noChangeAspect="1" noChangeArrowheads="1"/>
          </p:cNvPicPr>
          <p:nvPr/>
        </p:nvPicPr>
        <p:blipFill>
          <a:blip r:embed="rId2" cstate="print">
            <a:lum bright="-10000"/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bg1"/>
                </a:solidFill>
                <a:latin typeface="Blackadder ITC" pitchFamily="82" charset="0"/>
              </a:rPr>
              <a:t>What is the economy based on?</a:t>
            </a:r>
            <a:endParaRPr lang="en-US" sz="6000" dirty="0">
              <a:solidFill>
                <a:schemeClr val="bg1"/>
              </a:solidFill>
              <a:latin typeface="Blackadder IT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 err="1" smtClean="0">
                <a:solidFill>
                  <a:schemeClr val="bg1"/>
                </a:solidFill>
              </a:rPr>
              <a:t>Gdp</a:t>
            </a:r>
            <a:r>
              <a:rPr lang="en-US" sz="4800" dirty="0" smtClean="0">
                <a:solidFill>
                  <a:schemeClr val="bg1"/>
                </a:solidFill>
              </a:rPr>
              <a:t>= 21 billion in 2008</a:t>
            </a:r>
          </a:p>
          <a:p>
            <a:r>
              <a:rPr lang="en-US" sz="4800" dirty="0" smtClean="0">
                <a:solidFill>
                  <a:schemeClr val="bg1"/>
                </a:solidFill>
              </a:rPr>
              <a:t>Food processing, textiles, chemicals, and hydropower.</a:t>
            </a:r>
            <a:endParaRPr lang="en-US" sz="4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bokeh.jpg Rainy Bokeh image by kittycatpinky"/>
          <p:cNvPicPr>
            <a:picLocks noChangeAspect="1" noChangeArrowheads="1"/>
          </p:cNvPicPr>
          <p:nvPr/>
        </p:nvPicPr>
        <p:blipFill>
          <a:blip r:embed="rId2" cstate="print">
            <a:lum bright="-10000"/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chemeClr val="bg1"/>
                </a:solidFill>
                <a:latin typeface="Blackadder ITC" pitchFamily="82" charset="0"/>
              </a:rPr>
              <a:t>Impact on physical geography?</a:t>
            </a:r>
            <a:endParaRPr lang="en-US" sz="5400" dirty="0">
              <a:solidFill>
                <a:schemeClr val="bg1"/>
              </a:solidFill>
              <a:latin typeface="Blackadder IT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70% of the county is mountains and it is not very accessible.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165</Words>
  <Application>Microsoft Office PowerPoint</Application>
  <PresentationFormat>On-screen Show (4:3)</PresentationFormat>
  <Paragraphs>17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Albanians</vt:lpstr>
      <vt:lpstr>Where did the people come from?</vt:lpstr>
      <vt:lpstr>Who were they ruled by?</vt:lpstr>
      <vt:lpstr>How did this influence the group?</vt:lpstr>
      <vt:lpstr>What conflicts were they involved in before the break-up?</vt:lpstr>
      <vt:lpstr>What religion do they practice? </vt:lpstr>
      <vt:lpstr>What is the economy based on?</vt:lpstr>
      <vt:lpstr>Impact on physical geography?</vt:lpstr>
    </vt:vector>
  </TitlesOfParts>
  <Company>District Site License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Albanians</dc:title>
  <dc:creator>amandammacek</dc:creator>
  <cp:lastModifiedBy>amandammacek</cp:lastModifiedBy>
  <cp:revision>9</cp:revision>
  <dcterms:created xsi:type="dcterms:W3CDTF">2010-05-05T11:31:35Z</dcterms:created>
  <dcterms:modified xsi:type="dcterms:W3CDTF">2010-05-05T14:10:34Z</dcterms:modified>
</cp:coreProperties>
</file>